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Slovní úlohy</a:t>
            </a:r>
            <a:endParaRPr 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 IVP</a:t>
            </a:r>
            <a:br>
              <a:rPr lang="cs-CZ" dirty="0" smtClean="0"/>
            </a:br>
            <a:r>
              <a:rPr lang="cs-CZ" sz="1800" dirty="0" smtClean="0"/>
              <a:t>autor: Mgr. Hana Kohoutová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Vypočítej, rodiče ti jistě pomohou se zápisem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pekárně upekli 12 povidlových a 8 makových koláčů. Kolik upekli celkem koláčů.</a:t>
            </a:r>
          </a:p>
          <a:p>
            <a:pPr>
              <a:buNone/>
            </a:pPr>
            <a:r>
              <a:rPr lang="cs-CZ" sz="2400" dirty="0" smtClean="0"/>
              <a:t>Zápis:</a:t>
            </a:r>
          </a:p>
          <a:p>
            <a:pPr>
              <a:buNone/>
            </a:pPr>
            <a:r>
              <a:rPr lang="cs-CZ" sz="2400" dirty="0" smtClean="0"/>
              <a:t>Povidlových________</a:t>
            </a:r>
          </a:p>
          <a:p>
            <a:pPr>
              <a:buNone/>
            </a:pPr>
            <a:r>
              <a:rPr lang="cs-CZ" sz="2400" dirty="0" smtClean="0"/>
              <a:t>Makových  ________</a:t>
            </a:r>
          </a:p>
          <a:p>
            <a:pPr>
              <a:buNone/>
            </a:pPr>
            <a:r>
              <a:rPr lang="cs-CZ" sz="2400" dirty="0" smtClean="0"/>
              <a:t>Celkem     ?</a:t>
            </a:r>
          </a:p>
          <a:p>
            <a:pPr>
              <a:buNone/>
            </a:pPr>
            <a:r>
              <a:rPr lang="cs-CZ" sz="2400" dirty="0" smtClean="0"/>
              <a:t>Vypočítej: _________________</a:t>
            </a:r>
          </a:p>
          <a:p>
            <a:pPr>
              <a:buNone/>
            </a:pPr>
            <a:r>
              <a:rPr lang="cs-CZ" sz="2400" dirty="0" smtClean="0"/>
              <a:t>Celkem upekli _________koláčů.</a:t>
            </a:r>
            <a:endParaRPr lang="cs-CZ" sz="2400" dirty="0"/>
          </a:p>
        </p:txBody>
      </p:sp>
      <p:pic>
        <p:nvPicPr>
          <p:cNvPr id="1026" name="Picture 2" descr="C:\Documents and Settings\Jarda\Plocha\koláč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437112"/>
            <a:ext cx="2590800" cy="176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druhý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Matyáš měl 10 autíček, Vilda 5 a Vítek 3. Kolik měli kluci autíček dohromady?</a:t>
            </a:r>
          </a:p>
          <a:p>
            <a:pPr>
              <a:buNone/>
            </a:pPr>
            <a:r>
              <a:rPr lang="cs-CZ" sz="2400" dirty="0" smtClean="0"/>
              <a:t>Zápis:</a:t>
            </a:r>
          </a:p>
          <a:p>
            <a:pPr>
              <a:buNone/>
            </a:pPr>
            <a:r>
              <a:rPr lang="cs-CZ" sz="2400" dirty="0" smtClean="0"/>
              <a:t>Matyáš________</a:t>
            </a:r>
          </a:p>
          <a:p>
            <a:pPr>
              <a:buNone/>
            </a:pPr>
            <a:r>
              <a:rPr lang="cs-CZ" sz="2400" dirty="0" smtClean="0"/>
              <a:t>Vilda   ________</a:t>
            </a:r>
          </a:p>
          <a:p>
            <a:pPr>
              <a:buNone/>
            </a:pPr>
            <a:r>
              <a:rPr lang="cs-CZ" sz="2400" dirty="0" smtClean="0"/>
              <a:t>Vítek _________</a:t>
            </a:r>
          </a:p>
          <a:p>
            <a:pPr>
              <a:buNone/>
            </a:pPr>
            <a:r>
              <a:rPr lang="cs-CZ" sz="2400" dirty="0" smtClean="0"/>
              <a:t>Celkem     ?</a:t>
            </a:r>
          </a:p>
          <a:p>
            <a:pPr>
              <a:buNone/>
            </a:pPr>
            <a:r>
              <a:rPr lang="cs-CZ" sz="2400" dirty="0" smtClean="0"/>
              <a:t>Vypočítej: __________________</a:t>
            </a:r>
          </a:p>
          <a:p>
            <a:pPr>
              <a:buNone/>
            </a:pPr>
            <a:r>
              <a:rPr lang="cs-CZ" sz="2400" dirty="0" smtClean="0"/>
              <a:t>Celkem měli __________autíček.</a:t>
            </a:r>
            <a:endParaRPr lang="cs-CZ" dirty="0" smtClean="0"/>
          </a:p>
        </p:txBody>
      </p:sp>
      <p:pic>
        <p:nvPicPr>
          <p:cNvPr id="2050" name="Picture 2" descr="C:\Documents and Settings\Jarda\Plocha\a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132856"/>
            <a:ext cx="2352675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Natálka přinesla 16 broskví. Adélka jich 5 snědla. Kolik broskví zbylo?</a:t>
            </a:r>
          </a:p>
          <a:p>
            <a:pPr>
              <a:buNone/>
            </a:pPr>
            <a:r>
              <a:rPr lang="cs-CZ" sz="2400" dirty="0" smtClean="0"/>
              <a:t>Zápis:</a:t>
            </a:r>
          </a:p>
          <a:p>
            <a:pPr>
              <a:buNone/>
            </a:pPr>
            <a:r>
              <a:rPr lang="cs-CZ" sz="2400" dirty="0" smtClean="0"/>
              <a:t>Přinesla_________</a:t>
            </a:r>
          </a:p>
          <a:p>
            <a:pPr>
              <a:buNone/>
            </a:pPr>
            <a:r>
              <a:rPr lang="cs-CZ" sz="2400" dirty="0" smtClean="0"/>
              <a:t>Snědla   _________</a:t>
            </a:r>
          </a:p>
          <a:p>
            <a:pPr>
              <a:buNone/>
            </a:pPr>
            <a:r>
              <a:rPr lang="cs-CZ" sz="2400" dirty="0" smtClean="0"/>
              <a:t>Zbylo         ?</a:t>
            </a:r>
          </a:p>
          <a:p>
            <a:pPr>
              <a:buNone/>
            </a:pPr>
            <a:r>
              <a:rPr lang="cs-CZ" sz="2400" dirty="0" smtClean="0"/>
              <a:t>Vypočítej: ________________</a:t>
            </a:r>
          </a:p>
          <a:p>
            <a:pPr>
              <a:buNone/>
            </a:pPr>
            <a:r>
              <a:rPr lang="cs-CZ" sz="2400" dirty="0" smtClean="0"/>
              <a:t>Broskví zbylo __________.</a:t>
            </a:r>
            <a:endParaRPr lang="cs-CZ" sz="2400" dirty="0"/>
          </a:p>
        </p:txBody>
      </p:sp>
      <p:pic>
        <p:nvPicPr>
          <p:cNvPr id="3074" name="Picture 2" descr="C:\Documents and Settings\Jarda\Plocha\b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996952"/>
            <a:ext cx="249555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čtvrtý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vlaku jelo v pondělí 20 lidí. V úterý jelo o 7 lidí méně. Kolik jelo ve vlaku lidí v úterý.</a:t>
            </a:r>
          </a:p>
          <a:p>
            <a:pPr>
              <a:buNone/>
            </a:pPr>
            <a:r>
              <a:rPr lang="cs-CZ" sz="2400" dirty="0" smtClean="0"/>
              <a:t>Zápis:</a:t>
            </a:r>
          </a:p>
          <a:p>
            <a:pPr>
              <a:buNone/>
            </a:pPr>
            <a:r>
              <a:rPr lang="cs-CZ" sz="2400" dirty="0" smtClean="0"/>
              <a:t>V pondělí _________</a:t>
            </a:r>
          </a:p>
          <a:p>
            <a:pPr>
              <a:buNone/>
            </a:pPr>
            <a:r>
              <a:rPr lang="cs-CZ" sz="2400" dirty="0" smtClean="0"/>
              <a:t>V úterý o _________méně</a:t>
            </a:r>
          </a:p>
          <a:p>
            <a:pPr>
              <a:buNone/>
            </a:pPr>
            <a:r>
              <a:rPr lang="cs-CZ" sz="2400" dirty="0" smtClean="0"/>
              <a:t>Jelo v úterý   ?</a:t>
            </a:r>
          </a:p>
          <a:p>
            <a:pPr>
              <a:buNone/>
            </a:pPr>
            <a:r>
              <a:rPr lang="cs-CZ" sz="2400" dirty="0" smtClean="0"/>
              <a:t>Vypočítej: __________________________</a:t>
            </a:r>
          </a:p>
          <a:p>
            <a:pPr>
              <a:buNone/>
            </a:pPr>
            <a:r>
              <a:rPr lang="cs-CZ" sz="2400" dirty="0" smtClean="0"/>
              <a:t>V úterý jelo ve vlaku ________lidí.</a:t>
            </a:r>
            <a:endParaRPr lang="cs-CZ" sz="2400" dirty="0"/>
          </a:p>
        </p:txBody>
      </p:sp>
      <p:pic>
        <p:nvPicPr>
          <p:cNvPr id="4098" name="Picture 2" descr="C:\Documents and Settings\Jarda\Plocha\vl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492896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</TotalTime>
  <Words>161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Matematika IVP autor: Mgr. Hana Kohoutová</vt:lpstr>
      <vt:lpstr>Vypočítej, rodiče ti jistě pomohou se zápisem</vt:lpstr>
      <vt:lpstr>Úkol druhý</vt:lpstr>
      <vt:lpstr>Třetí úkol</vt:lpstr>
      <vt:lpstr>Úkol čtvrtý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IVP autor: Mgr. Hana Kohoutová</dc:title>
  <cp:lastModifiedBy>Kohoutovi</cp:lastModifiedBy>
  <cp:revision>6</cp:revision>
  <dcterms:modified xsi:type="dcterms:W3CDTF">2020-03-19T19:25:33Z</dcterms:modified>
</cp:coreProperties>
</file>